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77\Download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9273"/>
            <a:ext cx="6877272" cy="68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74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\Download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0445"/>
            <a:ext cx="6613674" cy="66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5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77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9752"/>
            <a:ext cx="6458248" cy="64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4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777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24" y="116632"/>
            <a:ext cx="674136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2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77\Download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9" y="25759"/>
            <a:ext cx="6468591" cy="64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3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77\Download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9325"/>
            <a:ext cx="6430416" cy="642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3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777\Downloads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601722" cy="660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60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777\Downloads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8" y="-20591"/>
            <a:ext cx="6761959" cy="67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80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1</cp:revision>
  <dcterms:created xsi:type="dcterms:W3CDTF">2020-04-22T10:30:22Z</dcterms:created>
  <dcterms:modified xsi:type="dcterms:W3CDTF">2020-04-22T10:37:31Z</dcterms:modified>
</cp:coreProperties>
</file>